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89" r:id="rId21"/>
    <p:sldId id="264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1" r:id="rId32"/>
    <p:sldId id="277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FB67E-8017-49C1-99B3-D764A5A03399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2BEA-9CC3-4A15-96BA-7F624FFE94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2BEA-9CC3-4A15-96BA-7F624FFE941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Преступление и наказание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Иллюстрации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 роману Ф.М. Достоевского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2b_2d1dcde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189"/>
            <a:ext cx="8229600" cy="44439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4_9c9148b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705596" cy="61206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2e_d2af756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824535" cy="63367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1_aba281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4464496" cy="60486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2_b4358a9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888432" cy="61926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5_ada742b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400600" cy="63367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0_36a300c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335" y="404664"/>
            <a:ext cx="5553329" cy="62646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7_74eafcb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4320480" cy="61206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2d_b2a6f7f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92888" cy="59766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29_b210848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336704" cy="56166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_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536503" cy="58326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6_c07e2c5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341" y="188640"/>
            <a:ext cx="6147318" cy="633670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Раскольников</a:t>
            </a:r>
            <a:endParaRPr lang="ru-RU" dirty="0"/>
          </a:p>
        </p:txBody>
      </p:sp>
      <p:pic>
        <p:nvPicPr>
          <p:cNvPr id="4" name="Содержимое 3" descr="97898b5147709abfc19db1193611d7ac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48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7992888" cy="597666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5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16824" cy="554461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16824" cy="5400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5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416824" cy="561662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76864" cy="568863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480720" cy="5400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7056784" cy="518457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7344816" cy="51845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B.a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4752528" cy="619268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6552728" cy="505338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mer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960440" cy="590465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х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26469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Иллюстрации Эрнста Неизвестного</a:t>
            </a:r>
          </a:p>
          <a:p>
            <a:r>
              <a:rPr lang="ru-RU" dirty="0" smtClean="0"/>
              <a:t>Иллюстрации Михаила Шемякина</a:t>
            </a:r>
          </a:p>
          <a:p>
            <a:r>
              <a:rPr lang="ru-RU" dirty="0" smtClean="0"/>
              <a:t>Кадры из фильма Дмитрия </a:t>
            </a:r>
            <a:r>
              <a:rPr lang="ru-RU" dirty="0" err="1" smtClean="0"/>
              <a:t>Светозарова</a:t>
            </a:r>
            <a:r>
              <a:rPr lang="ru-RU" dirty="0" smtClean="0"/>
              <a:t> (2007г.)</a:t>
            </a:r>
          </a:p>
          <a:p>
            <a:r>
              <a:rPr lang="ru-RU" dirty="0" smtClean="0"/>
              <a:t>Кадры из фильма Кулиджанова (1969 года)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9fce_ea68683f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472608" cy="6480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9fd0_5d02b0c3_XL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896544" cy="61926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59fd8_f4e55881_XL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5" y="620688"/>
            <a:ext cx="4608512" cy="57606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9fdd_ccf16834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256584" cy="63367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2725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848856" cy="44439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38_853fc41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5184576" cy="59046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36</Words>
  <Application>Microsoft Office PowerPoint</Application>
  <PresentationFormat>Экран (4:3)</PresentationFormat>
  <Paragraphs>10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Преступление и наказание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Раскольников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 презентации использованы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Преступление и наказание</dc:title>
  <dc:creator>Юхи</dc:creator>
  <cp:lastModifiedBy>Юхи</cp:lastModifiedBy>
  <cp:revision>14</cp:revision>
  <dcterms:created xsi:type="dcterms:W3CDTF">2012-01-15T10:20:36Z</dcterms:created>
  <dcterms:modified xsi:type="dcterms:W3CDTF">2012-01-15T12:35:42Z</dcterms:modified>
</cp:coreProperties>
</file>